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C8CA64-8C14-457C-8C8D-62841DA74CC2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6847CFC-4FFD-4886-9533-4B47D31678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PREPARED BY</a:t>
            </a:r>
            <a:br>
              <a:rPr lang="en-US" dirty="0" smtClean="0"/>
            </a:br>
            <a:r>
              <a:rPr lang="en-US" dirty="0" smtClean="0"/>
              <a:t>DR.SREEJA.S</a:t>
            </a:r>
            <a:br>
              <a:rPr lang="en-US" dirty="0" smtClean="0"/>
            </a:br>
            <a:r>
              <a:rPr lang="en-US" dirty="0" err="1" smtClean="0"/>
              <a:t>H.o.D,Dept</a:t>
            </a:r>
            <a:r>
              <a:rPr lang="en-US" dirty="0" smtClean="0"/>
              <a:t> of pharmacy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PREPARATION OF CANTHARIS OINTMENT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prepare 10grams of Cantharis ointment by mechanical incorporation method .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MATERIALS REQUIRED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1.Cantharis mother tincture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2. Vaseline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3.Porcelain slab, 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4.Stainless steel spatula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5.Measuring cylinder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6.Materials for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labelling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7.Balance and weight.</a:t>
            </a:r>
            <a:endParaRPr lang="en-IN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71A8-C9B1-4AB0-917E-54901918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5A86E-23A4-4A28-A7E6-7547BC892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part of volume of Cantharis mother tincture is mixed with 9 parts by weight of Vaseline. </a:t>
            </a:r>
          </a:p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prepare 10 grams of cantharis ointment 1ml of Cantharis mother tincture is mixed with 9 grams of Vaseline and mechanically incorporated to get a uniform mixture of the components.</a:t>
            </a:r>
            <a:endParaRPr lang="en-IN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168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2982-2599-4A86-A11C-731D598B2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4382"/>
          </a:xfrm>
        </p:spPr>
        <p:txBody>
          <a:bodyPr/>
          <a:lstStyle/>
          <a:p>
            <a:pPr algn="ctr"/>
            <a:r>
              <a:rPr lang="en-US" b="1" dirty="0"/>
              <a:t>PROCEDURE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98CA1-ACC0-4A34-9633-5C68C3E3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171852"/>
            <a:ext cx="8748944" cy="5686148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amount of Vaseline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9 grams is weighed using a balance and weight.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the Vaseline in the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porcelain slab. 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take 1ml of Cantharis mother tincture using a measuring cylinder. 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small pit is made in the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Vaseline and pour small amount of Cantharis mother tincture into it. </a:t>
            </a:r>
          </a:p>
          <a:p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952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another pit in the centre of ointment and pour the remaining portion of mother tincture over the Vaseline and the components are mixed together as before. 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process is continued till uniform mixing of the component. Then the ointment is collected in a butter paper, packed and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labelled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properly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contents are mixed thoroughly and uniformly using a stainless steel spatula. 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spatula is moved like a roll over the contents from one end to other end of the slab. </a:t>
            </a:r>
          </a:p>
          <a:p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spatula reaches the other end the direction of movement is reversed by twisting the wrist joint. Mixing is continued till uniform </a:t>
            </a:r>
            <a:r>
              <a:rPr lang="en-US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ointment is obtained.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87D3-9B5D-4BE2-A193-ED7EDDF2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CALCULATION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585E1-08C6-4E6D-A267-CF1D9BEFD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prepare 10g of Cantharis ointment, amount of Cantharis tincture to be taken = 1ml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Vaseline to be taken = 9g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957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95F79-1930-4DD8-B006-EF96B5D6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6" y="849758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LABEL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59134B-13BD-4978-A088-8D1137392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928155"/>
              </p:ext>
            </p:extLst>
          </p:nvPr>
        </p:nvGraphicFramePr>
        <p:xfrm>
          <a:off x="2291715" y="1664209"/>
          <a:ext cx="5471542" cy="4807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1542">
                  <a:extLst>
                    <a:ext uri="{9D8B030D-6E8A-4147-A177-3AD203B41FA5}">
                      <a16:colId xmlns:a16="http://schemas.microsoft.com/office/drawing/2014/main" val="68407273"/>
                    </a:ext>
                  </a:extLst>
                </a:gridCol>
              </a:tblGrid>
              <a:tr h="453542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HOMOEOPATHIC MEDICINE</a:t>
                      </a:r>
                      <a:endParaRPr lang="en-IN" sz="24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CANTHARIS OINTMENT(10 g)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Ingredients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Cantharis </a:t>
                      </a:r>
                      <a:r>
                        <a:rPr lang="en-US" sz="2400" dirty="0" err="1">
                          <a:effectLst/>
                        </a:rPr>
                        <a:t>vesicataria</a:t>
                      </a:r>
                      <a:r>
                        <a:rPr lang="en-US" sz="2400" dirty="0">
                          <a:effectLst/>
                        </a:rPr>
                        <a:t> Q : 1 ml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Vaseline                            :  9 g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Name and address of manufacturer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Batch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Mfg. </a:t>
                      </a:r>
                      <a:r>
                        <a:rPr lang="en-US" sz="2400" dirty="0" err="1">
                          <a:effectLst/>
                        </a:rPr>
                        <a:t>Lic</a:t>
                      </a:r>
                      <a:r>
                        <a:rPr lang="en-US" sz="2400" dirty="0">
                          <a:effectLst/>
                        </a:rPr>
                        <a:t>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Manufacture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expiry: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External Use only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51146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5B09802-CD75-4123-B962-776962CA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786"/>
            <a:ext cx="106506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81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</TotalTime>
  <Words>318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PREPARED BY DR.SREEJA.S H.o.D,Dept of pharmacy</vt:lpstr>
      <vt:lpstr>PowerPoint Presentation</vt:lpstr>
      <vt:lpstr>PRINCIPLE</vt:lpstr>
      <vt:lpstr>PROCEDURE</vt:lpstr>
      <vt:lpstr>PowerPoint Presentation</vt:lpstr>
      <vt:lpstr>PowerPoint Presentation</vt:lpstr>
      <vt:lpstr>CALCULATION</vt:lpstr>
      <vt:lpstr>LABEL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PREPARED BY DR.SREEJA.S H.o.D,Dept of pharmacy</dc:title>
  <dc:creator>Windows</dc:creator>
  <cp:lastModifiedBy>Lib Lab One</cp:lastModifiedBy>
  <cp:revision>2</cp:revision>
  <dcterms:created xsi:type="dcterms:W3CDTF">2021-11-16T07:47:41Z</dcterms:created>
  <dcterms:modified xsi:type="dcterms:W3CDTF">2021-11-16T09:18:42Z</dcterms:modified>
</cp:coreProperties>
</file>